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02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9" r:id="rId4"/>
    <p:sldId id="263" r:id="rId5"/>
    <p:sldId id="258" r:id="rId6"/>
    <p:sldId id="269" r:id="rId7"/>
    <p:sldId id="270" r:id="rId8"/>
    <p:sldId id="261" r:id="rId9"/>
    <p:sldId id="262" r:id="rId10"/>
    <p:sldId id="268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5729"/>
    <a:srgbClr val="9366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15" autoAdjust="0"/>
    <p:restoredTop sz="74653" autoAdjust="0"/>
  </p:normalViewPr>
  <p:slideViewPr>
    <p:cSldViewPr snapToGrid="0" snapToObjects="1">
      <p:cViewPr varScale="1">
        <p:scale>
          <a:sx n="69" d="100"/>
          <a:sy n="69" d="100"/>
        </p:scale>
        <p:origin x="208" y="8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Plan réseau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Répartition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Déploiement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4B4F16F4-6AFD-0A4A-AF5B-10CB72E568DE}" type="presOf" srcId="{AD7AEC1A-6D23-4E41-8897-7C290B835E6F}" destId="{91D07B1D-B02B-994C-A574-FE4A48861650}" srcOrd="0" destOrd="0" presId="urn:microsoft.com/office/officeart/2005/8/layout/process1"/>
    <dgm:cxn modelId="{15848857-9D98-D94F-AC23-417640EC440C}" type="presOf" srcId="{F7D9D8EB-D127-6048-8697-F70FC07C45A6}" destId="{AAB3DFE3-AD4E-DB41-8EBA-21F83100BBAB}" srcOrd="0" destOrd="0" presId="urn:microsoft.com/office/officeart/2005/8/layout/process1"/>
    <dgm:cxn modelId="{638B2590-8E08-0543-B565-B609D8022F57}" type="presOf" srcId="{8912EC52-647E-BF40-9E1B-F810EEC9E296}" destId="{096633E8-BD83-3E41-B7F2-22A42C66442A}" srcOrd="0" destOrd="0" presId="urn:microsoft.com/office/officeart/2005/8/layout/process1"/>
    <dgm:cxn modelId="{1700497C-9C49-E249-A391-5759B1CED544}" type="presOf" srcId="{48D93F85-9028-7F4C-991F-5A29366DF5C2}" destId="{21318EB9-7445-EB4E-B569-12056E068C41}" srcOrd="0" destOrd="0" presId="urn:microsoft.com/office/officeart/2005/8/layout/process1"/>
    <dgm:cxn modelId="{D9A7FBA2-8E2A-DB49-8685-44659AC8C0B3}" type="presOf" srcId="{8912EC52-647E-BF40-9E1B-F810EEC9E296}" destId="{CAFA6A93-0242-554D-A806-3A6E4AB017E9}" srcOrd="1" destOrd="0" presId="urn:microsoft.com/office/officeart/2005/8/layout/process1"/>
    <dgm:cxn modelId="{89D2CAC7-A38A-C048-9F67-89903B12C9B9}" type="presOf" srcId="{1EF58D98-B36B-7E42-B184-1BFDC43AE762}" destId="{45F3FA2C-50C7-AC4C-A1CF-CA67AC569220}" srcOrd="0" destOrd="0" presId="urn:microsoft.com/office/officeart/2005/8/layout/process1"/>
    <dgm:cxn modelId="{0EC532AA-7B7C-994C-B68A-2B717EBFEB05}" type="presOf" srcId="{AD7AEC1A-6D23-4E41-8897-7C290B835E6F}" destId="{59402852-B536-4946-AE7B-1F3ED5F8E066}" srcOrd="1" destOrd="0" presId="urn:microsoft.com/office/officeart/2005/8/layout/process1"/>
    <dgm:cxn modelId="{991EBC79-1B3C-AB44-A256-E2458C5EC4AB}" type="presOf" srcId="{DCD08E45-DF7D-A74E-8923-E41AC968E781}" destId="{40D2F7C1-1D76-1745-A002-6CE804DA83A5}" srcOrd="0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1054A3F8-2B62-B344-B106-934A864D3658}" type="presParOf" srcId="{AAB3DFE3-AD4E-DB41-8EBA-21F83100BBAB}" destId="{21318EB9-7445-EB4E-B569-12056E068C41}" srcOrd="0" destOrd="0" presId="urn:microsoft.com/office/officeart/2005/8/layout/process1"/>
    <dgm:cxn modelId="{EEF10868-219C-0745-A0EA-E582C0252D79}" type="presParOf" srcId="{AAB3DFE3-AD4E-DB41-8EBA-21F83100BBAB}" destId="{91D07B1D-B02B-994C-A574-FE4A48861650}" srcOrd="1" destOrd="0" presId="urn:microsoft.com/office/officeart/2005/8/layout/process1"/>
    <dgm:cxn modelId="{CD035FE9-C063-E340-B87E-19F24844812E}" type="presParOf" srcId="{91D07B1D-B02B-994C-A574-FE4A48861650}" destId="{59402852-B536-4946-AE7B-1F3ED5F8E066}" srcOrd="0" destOrd="0" presId="urn:microsoft.com/office/officeart/2005/8/layout/process1"/>
    <dgm:cxn modelId="{F43667E5-D7FB-6846-BF69-7283C4FCB6B2}" type="presParOf" srcId="{AAB3DFE3-AD4E-DB41-8EBA-21F83100BBAB}" destId="{40D2F7C1-1D76-1745-A002-6CE804DA83A5}" srcOrd="2" destOrd="0" presId="urn:microsoft.com/office/officeart/2005/8/layout/process1"/>
    <dgm:cxn modelId="{EC6E0866-5CC7-A143-8886-2CF0629CCB45}" type="presParOf" srcId="{AAB3DFE3-AD4E-DB41-8EBA-21F83100BBAB}" destId="{096633E8-BD83-3E41-B7F2-22A42C66442A}" srcOrd="3" destOrd="0" presId="urn:microsoft.com/office/officeart/2005/8/layout/process1"/>
    <dgm:cxn modelId="{BA99EF65-64AF-844E-B7E3-974DA9FEA631}" type="presParOf" srcId="{096633E8-BD83-3E41-B7F2-22A42C66442A}" destId="{CAFA6A93-0242-554D-A806-3A6E4AB017E9}" srcOrd="0" destOrd="0" presId="urn:microsoft.com/office/officeart/2005/8/layout/process1"/>
    <dgm:cxn modelId="{157C08B2-F611-2C45-A7CC-633F73A0D2C0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Configuration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Démonstration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Questions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37D9ED7-F2BC-9D4F-8B14-F8282FAE0667}" type="presOf" srcId="{DCD08E45-DF7D-A74E-8923-E41AC968E781}" destId="{40D2F7C1-1D76-1745-A002-6CE804DA83A5}" srcOrd="0" destOrd="0" presId="urn:microsoft.com/office/officeart/2005/8/layout/process1"/>
    <dgm:cxn modelId="{23E15A22-4CDA-E144-9322-5703F9F1B081}" type="presOf" srcId="{F7D9D8EB-D127-6048-8697-F70FC07C45A6}" destId="{AAB3DFE3-AD4E-DB41-8EBA-21F83100BBAB}" srcOrd="0" destOrd="0" presId="urn:microsoft.com/office/officeart/2005/8/layout/process1"/>
    <dgm:cxn modelId="{E562DEFC-CE65-6943-9EEA-A904578885F5}" type="presOf" srcId="{8912EC52-647E-BF40-9E1B-F810EEC9E296}" destId="{CAFA6A93-0242-554D-A806-3A6E4AB017E9}" srcOrd="1" destOrd="0" presId="urn:microsoft.com/office/officeart/2005/8/layout/process1"/>
    <dgm:cxn modelId="{E77BC956-B599-094C-90C2-15C40A504C75}" type="presOf" srcId="{48D93F85-9028-7F4C-991F-5A29366DF5C2}" destId="{21318EB9-7445-EB4E-B569-12056E068C41}" srcOrd="0" destOrd="0" presId="urn:microsoft.com/office/officeart/2005/8/layout/process1"/>
    <dgm:cxn modelId="{DF8FD20B-A17F-2347-A19B-920B440A9774}" type="presOf" srcId="{8912EC52-647E-BF40-9E1B-F810EEC9E296}" destId="{096633E8-BD83-3E41-B7F2-22A42C66442A}" srcOrd="0" destOrd="0" presId="urn:microsoft.com/office/officeart/2005/8/layout/process1"/>
    <dgm:cxn modelId="{E0A40A5E-324A-2B41-B1EB-65E48BA5A133}" type="presOf" srcId="{AD7AEC1A-6D23-4E41-8897-7C290B835E6F}" destId="{91D07B1D-B02B-994C-A574-FE4A48861650}" srcOrd="0" destOrd="0" presId="urn:microsoft.com/office/officeart/2005/8/layout/process1"/>
    <dgm:cxn modelId="{259E09DA-D8E8-E749-9C58-C18C58252DFF}" type="presOf" srcId="{AD7AEC1A-6D23-4E41-8897-7C290B835E6F}" destId="{59402852-B536-4946-AE7B-1F3ED5F8E066}" srcOrd="1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6F67903F-27EF-CF4F-85D0-CFBE83819BBD}" type="presOf" srcId="{1EF58D98-B36B-7E42-B184-1BFDC43AE762}" destId="{45F3FA2C-50C7-AC4C-A1CF-CA67AC569220}" srcOrd="0" destOrd="0" presId="urn:microsoft.com/office/officeart/2005/8/layout/process1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E611E027-10F7-414A-A95E-0F800227F6C1}" type="presParOf" srcId="{AAB3DFE3-AD4E-DB41-8EBA-21F83100BBAB}" destId="{21318EB9-7445-EB4E-B569-12056E068C41}" srcOrd="0" destOrd="0" presId="urn:microsoft.com/office/officeart/2005/8/layout/process1"/>
    <dgm:cxn modelId="{5ABD4393-D187-7245-A020-79C1F9B1A8AC}" type="presParOf" srcId="{AAB3DFE3-AD4E-DB41-8EBA-21F83100BBAB}" destId="{91D07B1D-B02B-994C-A574-FE4A48861650}" srcOrd="1" destOrd="0" presId="urn:microsoft.com/office/officeart/2005/8/layout/process1"/>
    <dgm:cxn modelId="{AD2C4D0E-2820-F44D-A07D-C4BE9F8F6C6D}" type="presParOf" srcId="{91D07B1D-B02B-994C-A574-FE4A48861650}" destId="{59402852-B536-4946-AE7B-1F3ED5F8E066}" srcOrd="0" destOrd="0" presId="urn:microsoft.com/office/officeart/2005/8/layout/process1"/>
    <dgm:cxn modelId="{B0C3F7C9-72E2-E245-A38A-F353A56A998B}" type="presParOf" srcId="{AAB3DFE3-AD4E-DB41-8EBA-21F83100BBAB}" destId="{40D2F7C1-1D76-1745-A002-6CE804DA83A5}" srcOrd="2" destOrd="0" presId="urn:microsoft.com/office/officeart/2005/8/layout/process1"/>
    <dgm:cxn modelId="{2F0DED76-6A56-FA47-BB3A-C02D93EBB178}" type="presParOf" srcId="{AAB3DFE3-AD4E-DB41-8EBA-21F83100BBAB}" destId="{096633E8-BD83-3E41-B7F2-22A42C66442A}" srcOrd="3" destOrd="0" presId="urn:microsoft.com/office/officeart/2005/8/layout/process1"/>
    <dgm:cxn modelId="{FAAD8543-21C8-3A43-A3B4-D5C3A0222ACD}" type="presParOf" srcId="{096633E8-BD83-3E41-B7F2-22A42C66442A}" destId="{CAFA6A93-0242-554D-A806-3A6E4AB017E9}" srcOrd="0" destOrd="0" presId="urn:microsoft.com/office/officeart/2005/8/layout/process1"/>
    <dgm:cxn modelId="{000F3033-7540-E34B-A964-4A7881802983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7CD2404-B7EB-FC4B-9516-F6B6E38B6985}" type="doc">
      <dgm:prSet loTypeId="urn:microsoft.com/office/officeart/2005/8/layout/arrow1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3C020381-647C-DC40-98BF-2F683DAD101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déploiement</a:t>
          </a:r>
          <a:endParaRPr lang="fr-FR" sz="2800" dirty="0"/>
        </a:p>
      </dgm:t>
    </dgm:pt>
    <dgm:pt modelId="{E4F2597F-83D6-9442-B348-85C43F076218}" type="parTrans" cxnId="{6E37AAA1-F664-2643-8215-040D3FBF0155}">
      <dgm:prSet/>
      <dgm:spPr/>
      <dgm:t>
        <a:bodyPr/>
        <a:lstStyle/>
        <a:p>
          <a:endParaRPr lang="fr-FR"/>
        </a:p>
      </dgm:t>
    </dgm:pt>
    <dgm:pt modelId="{B6D8B66E-1BBF-7246-A270-C95D06D430C7}" type="sibTrans" cxnId="{6E37AAA1-F664-2643-8215-040D3FBF0155}">
      <dgm:prSet/>
      <dgm:spPr/>
      <dgm:t>
        <a:bodyPr/>
        <a:lstStyle/>
        <a:p>
          <a:endParaRPr lang="fr-FR"/>
        </a:p>
      </dgm:t>
    </dgm:pt>
    <dgm:pt modelId="{7E7BF49D-52A4-C34D-8B83-E6113CC5B099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Raed</a:t>
          </a:r>
          <a:endParaRPr lang="fr-FR" sz="2400" dirty="0"/>
        </a:p>
      </dgm:t>
    </dgm:pt>
    <dgm:pt modelId="{09977D46-7786-574F-BDA3-C64F978A5535}" type="parTrans" cxnId="{68C350D9-668B-6644-90DE-0E92F30FE164}">
      <dgm:prSet/>
      <dgm:spPr/>
      <dgm:t>
        <a:bodyPr/>
        <a:lstStyle/>
        <a:p>
          <a:endParaRPr lang="fr-FR"/>
        </a:p>
      </dgm:t>
    </dgm:pt>
    <dgm:pt modelId="{E3CEB7A4-BF41-2A40-B5FF-36231BD96081}" type="sibTrans" cxnId="{68C350D9-668B-6644-90DE-0E92F30FE164}">
      <dgm:prSet/>
      <dgm:spPr/>
      <dgm:t>
        <a:bodyPr/>
        <a:lstStyle/>
        <a:p>
          <a:endParaRPr lang="fr-FR"/>
        </a:p>
      </dgm:t>
    </dgm:pt>
    <dgm:pt modelId="{803C2FB0-0E12-0D47-9F4F-4C0FECE5F45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configuration</a:t>
          </a:r>
          <a:endParaRPr lang="fr-FR" sz="2800" dirty="0"/>
        </a:p>
      </dgm:t>
    </dgm:pt>
    <dgm:pt modelId="{0811067F-2A46-5A40-A5C9-6560D0D2AAE5}" type="parTrans" cxnId="{90AF4C6C-5EC8-384B-B8EA-ADA5BD220316}">
      <dgm:prSet/>
      <dgm:spPr/>
      <dgm:t>
        <a:bodyPr/>
        <a:lstStyle/>
        <a:p>
          <a:endParaRPr lang="fr-FR"/>
        </a:p>
      </dgm:t>
    </dgm:pt>
    <dgm:pt modelId="{62EEA5EA-C6F1-704F-8036-941F6C44ED1D}" type="sibTrans" cxnId="{90AF4C6C-5EC8-384B-B8EA-ADA5BD220316}">
      <dgm:prSet/>
      <dgm:spPr/>
      <dgm:t>
        <a:bodyPr/>
        <a:lstStyle/>
        <a:p>
          <a:endParaRPr lang="fr-FR"/>
        </a:p>
      </dgm:t>
    </dgm:pt>
    <dgm:pt modelId="{4207B315-6687-2844-AF23-BAC2823A560F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Jean-Etienne</a:t>
          </a:r>
          <a:endParaRPr lang="fr-FR" sz="2400" dirty="0"/>
        </a:p>
      </dgm:t>
    </dgm:pt>
    <dgm:pt modelId="{C9774EBE-D158-2B4B-829C-C3B78E35D8B9}" type="parTrans" cxnId="{6AD4812D-4008-7D43-834B-16268FB4D69F}">
      <dgm:prSet/>
      <dgm:spPr/>
      <dgm:t>
        <a:bodyPr/>
        <a:lstStyle/>
        <a:p>
          <a:endParaRPr lang="fr-FR"/>
        </a:p>
      </dgm:t>
    </dgm:pt>
    <dgm:pt modelId="{3CF1ED0E-21D6-6246-9AFD-FB3868C4884B}" type="sibTrans" cxnId="{6AD4812D-4008-7D43-834B-16268FB4D69F}">
      <dgm:prSet/>
      <dgm:spPr/>
      <dgm:t>
        <a:bodyPr/>
        <a:lstStyle/>
        <a:p>
          <a:endParaRPr lang="fr-FR"/>
        </a:p>
      </dgm:t>
    </dgm:pt>
    <dgm:pt modelId="{DA94683B-3DF0-CB47-AEC8-99BBF0BA0ED5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Gaëtan</a:t>
          </a:r>
          <a:endParaRPr lang="fr-FR" sz="2400" dirty="0"/>
        </a:p>
      </dgm:t>
    </dgm:pt>
    <dgm:pt modelId="{9FA23350-DB3A-394D-AE29-D63BC395572D}" type="parTrans" cxnId="{BBD7A2EF-2E36-3046-8FD9-AEF119673D91}">
      <dgm:prSet/>
      <dgm:spPr/>
      <dgm:t>
        <a:bodyPr/>
        <a:lstStyle/>
        <a:p>
          <a:endParaRPr lang="fr-FR"/>
        </a:p>
      </dgm:t>
    </dgm:pt>
    <dgm:pt modelId="{1CCE7761-A481-DC4B-8011-CCA94C9C109F}" type="sibTrans" cxnId="{BBD7A2EF-2E36-3046-8FD9-AEF119673D91}">
      <dgm:prSet/>
      <dgm:spPr/>
      <dgm:t>
        <a:bodyPr/>
        <a:lstStyle/>
        <a:p>
          <a:endParaRPr lang="fr-FR"/>
        </a:p>
      </dgm:t>
    </dgm:pt>
    <dgm:pt modelId="{E7DCDFC3-2CA2-FD43-88E1-0A885BC0BE7B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Steven</a:t>
          </a:r>
          <a:endParaRPr lang="fr-FR" sz="2400" dirty="0"/>
        </a:p>
      </dgm:t>
    </dgm:pt>
    <dgm:pt modelId="{5FAF28DF-7B11-DA40-8370-E35AC1F110ED}" type="parTrans" cxnId="{A729F74A-AEDF-0945-8C90-F5DDEB7D9FF6}">
      <dgm:prSet/>
      <dgm:spPr/>
      <dgm:t>
        <a:bodyPr/>
        <a:lstStyle/>
        <a:p>
          <a:endParaRPr lang="fr-FR"/>
        </a:p>
      </dgm:t>
    </dgm:pt>
    <dgm:pt modelId="{3688EBCB-BCEE-514A-BB2F-B3EFB3D9FEA1}" type="sibTrans" cxnId="{A729F74A-AEDF-0945-8C90-F5DDEB7D9FF6}">
      <dgm:prSet/>
      <dgm:spPr/>
      <dgm:t>
        <a:bodyPr/>
        <a:lstStyle/>
        <a:p>
          <a:endParaRPr lang="fr-FR"/>
        </a:p>
      </dgm:t>
    </dgm:pt>
    <dgm:pt modelId="{8CC0D8C4-7B34-D645-A335-3460A0269DE9}" type="pres">
      <dgm:prSet presAssocID="{C7CD2404-B7EB-FC4B-9516-F6B6E38B6985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A77632B8-EC87-8A46-A2A2-D000B04662EF}" type="pres">
      <dgm:prSet presAssocID="{803C2FB0-0E12-0D47-9F4F-4C0FECE5F45D}" presName="arrow" presStyleLbl="node1" presStyleIdx="0" presStyleCnt="2" custScaleX="120498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C5B90F2-2414-124D-83CA-A5128D03965C}" type="pres">
      <dgm:prSet presAssocID="{3C020381-647C-DC40-98BF-2F683DAD101D}" presName="arrow" presStyleLbl="node1" presStyleIdx="1" presStyleCnt="2" custScaleX="120401" custRadScaleRad="100513" custRadScaleInc="16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D4812D-4008-7D43-834B-16268FB4D69F}" srcId="{803C2FB0-0E12-0D47-9F4F-4C0FECE5F45D}" destId="{4207B315-6687-2844-AF23-BAC2823A560F}" srcOrd="0" destOrd="0" parTransId="{C9774EBE-D158-2B4B-829C-C3B78E35D8B9}" sibTransId="{3CF1ED0E-21D6-6246-9AFD-FB3868C4884B}"/>
    <dgm:cxn modelId="{762DEE21-0012-5947-8A07-DDD1F16FA56A}" type="presOf" srcId="{4207B315-6687-2844-AF23-BAC2823A560F}" destId="{A77632B8-EC87-8A46-A2A2-D000B04662EF}" srcOrd="0" destOrd="1" presId="urn:microsoft.com/office/officeart/2005/8/layout/arrow1"/>
    <dgm:cxn modelId="{39A73507-AB1E-3A40-81E9-B15ABB4B2093}" type="presOf" srcId="{7E7BF49D-52A4-C34D-8B83-E6113CC5B099}" destId="{3C5B90F2-2414-124D-83CA-A5128D03965C}" srcOrd="0" destOrd="1" presId="urn:microsoft.com/office/officeart/2005/8/layout/arrow1"/>
    <dgm:cxn modelId="{1A5F1A1F-46E8-624C-BA21-809E51DE793D}" type="presOf" srcId="{3C020381-647C-DC40-98BF-2F683DAD101D}" destId="{3C5B90F2-2414-124D-83CA-A5128D03965C}" srcOrd="0" destOrd="0" presId="urn:microsoft.com/office/officeart/2005/8/layout/arrow1"/>
    <dgm:cxn modelId="{FCC76A45-F5F8-AC41-9560-06F2C1E543BC}" type="presOf" srcId="{803C2FB0-0E12-0D47-9F4F-4C0FECE5F45D}" destId="{A77632B8-EC87-8A46-A2A2-D000B04662EF}" srcOrd="0" destOrd="0" presId="urn:microsoft.com/office/officeart/2005/8/layout/arrow1"/>
    <dgm:cxn modelId="{3C268DDD-533A-CC4C-8E45-1E678C0FE8BA}" type="presOf" srcId="{C7CD2404-B7EB-FC4B-9516-F6B6E38B6985}" destId="{8CC0D8C4-7B34-D645-A335-3460A0269DE9}" srcOrd="0" destOrd="0" presId="urn:microsoft.com/office/officeart/2005/8/layout/arrow1"/>
    <dgm:cxn modelId="{A729F74A-AEDF-0945-8C90-F5DDEB7D9FF6}" srcId="{3C020381-647C-DC40-98BF-2F683DAD101D}" destId="{E7DCDFC3-2CA2-FD43-88E1-0A885BC0BE7B}" srcOrd="1" destOrd="0" parTransId="{5FAF28DF-7B11-DA40-8370-E35AC1F110ED}" sibTransId="{3688EBCB-BCEE-514A-BB2F-B3EFB3D9FEA1}"/>
    <dgm:cxn modelId="{68C350D9-668B-6644-90DE-0E92F30FE164}" srcId="{3C020381-647C-DC40-98BF-2F683DAD101D}" destId="{7E7BF49D-52A4-C34D-8B83-E6113CC5B099}" srcOrd="0" destOrd="0" parTransId="{09977D46-7786-574F-BDA3-C64F978A5535}" sibTransId="{E3CEB7A4-BF41-2A40-B5FF-36231BD96081}"/>
    <dgm:cxn modelId="{6E37AAA1-F664-2643-8215-040D3FBF0155}" srcId="{C7CD2404-B7EB-FC4B-9516-F6B6E38B6985}" destId="{3C020381-647C-DC40-98BF-2F683DAD101D}" srcOrd="1" destOrd="0" parTransId="{E4F2597F-83D6-9442-B348-85C43F076218}" sibTransId="{B6D8B66E-1BBF-7246-A270-C95D06D430C7}"/>
    <dgm:cxn modelId="{BBD7A2EF-2E36-3046-8FD9-AEF119673D91}" srcId="{803C2FB0-0E12-0D47-9F4F-4C0FECE5F45D}" destId="{DA94683B-3DF0-CB47-AEC8-99BBF0BA0ED5}" srcOrd="1" destOrd="0" parTransId="{9FA23350-DB3A-394D-AE29-D63BC395572D}" sibTransId="{1CCE7761-A481-DC4B-8011-CCA94C9C109F}"/>
    <dgm:cxn modelId="{340057C5-E813-9541-8925-3608A96E6F43}" type="presOf" srcId="{DA94683B-3DF0-CB47-AEC8-99BBF0BA0ED5}" destId="{A77632B8-EC87-8A46-A2A2-D000B04662EF}" srcOrd="0" destOrd="2" presId="urn:microsoft.com/office/officeart/2005/8/layout/arrow1"/>
    <dgm:cxn modelId="{90AF4C6C-5EC8-384B-B8EA-ADA5BD220316}" srcId="{C7CD2404-B7EB-FC4B-9516-F6B6E38B6985}" destId="{803C2FB0-0E12-0D47-9F4F-4C0FECE5F45D}" srcOrd="0" destOrd="0" parTransId="{0811067F-2A46-5A40-A5C9-6560D0D2AAE5}" sibTransId="{62EEA5EA-C6F1-704F-8036-941F6C44ED1D}"/>
    <dgm:cxn modelId="{E3DF64F3-BBEA-464C-9178-FEBB839ECAA6}" type="presOf" srcId="{E7DCDFC3-2CA2-FD43-88E1-0A885BC0BE7B}" destId="{3C5B90F2-2414-124D-83CA-A5128D03965C}" srcOrd="0" destOrd="2" presId="urn:microsoft.com/office/officeart/2005/8/layout/arrow1"/>
    <dgm:cxn modelId="{7D6EE154-B9F2-3C4B-B170-28196D725972}" type="presParOf" srcId="{8CC0D8C4-7B34-D645-A335-3460A0269DE9}" destId="{A77632B8-EC87-8A46-A2A2-D000B04662EF}" srcOrd="0" destOrd="0" presId="urn:microsoft.com/office/officeart/2005/8/layout/arrow1"/>
    <dgm:cxn modelId="{D3343DF6-E962-2D4C-B2D5-3942EB33A188}" type="presParOf" srcId="{8CC0D8C4-7B34-D645-A335-3460A0269DE9}" destId="{3C5B90F2-2414-124D-83CA-A5128D03965C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Plan réseau</a:t>
          </a:r>
          <a:endParaRPr lang="fr-FR" sz="23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Répartition</a:t>
          </a:r>
          <a:endParaRPr lang="fr-FR" sz="23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Déploiement</a:t>
          </a:r>
        </a:p>
      </dsp:txBody>
      <dsp:txXfrm>
        <a:off x="6023190" y="789642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Configuration</a:t>
          </a:r>
          <a:endParaRPr lang="fr-FR" sz="21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Démonstration</a:t>
          </a:r>
          <a:endParaRPr lang="fr-FR" sz="21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Questions</a:t>
          </a:r>
        </a:p>
      </dsp:txBody>
      <dsp:txXfrm>
        <a:off x="6023190" y="789642"/>
        <a:ext cx="2060143" cy="1206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7632B8-EC87-8A46-A2A2-D000B04662EF}">
      <dsp:nvSpPr>
        <dsp:cNvPr id="0" name=""/>
        <dsp:cNvSpPr/>
      </dsp:nvSpPr>
      <dsp:spPr>
        <a:xfrm rot="16200000">
          <a:off x="-348188" y="419558"/>
          <a:ext cx="4106879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configuration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Jean-Etienne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Gaëtan</a:t>
          </a:r>
          <a:endParaRPr lang="fr-FR" sz="2400" kern="1200" dirty="0"/>
        </a:p>
      </dsp:txBody>
      <dsp:txXfrm rot="5400000">
        <a:off x="597570" y="1096965"/>
        <a:ext cx="2811810" cy="2053439"/>
      </dsp:txXfrm>
    </dsp:sp>
    <dsp:sp modelId="{3C5B90F2-2414-124D-83CA-A5128D03965C}">
      <dsp:nvSpPr>
        <dsp:cNvPr id="0" name=""/>
        <dsp:cNvSpPr/>
      </dsp:nvSpPr>
      <dsp:spPr>
        <a:xfrm rot="5400000">
          <a:off x="3403698" y="429150"/>
          <a:ext cx="4103573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déploiement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Raed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Steven</a:t>
          </a:r>
          <a:endParaRPr lang="fr-FR" sz="2400" kern="1200" dirty="0"/>
        </a:p>
      </dsp:txBody>
      <dsp:txXfrm rot="-5400000">
        <a:off x="3751358" y="1107384"/>
        <a:ext cx="2811810" cy="2051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B38327-FE15-014B-AFC4-B3B92046DEBC}" type="datetimeFigureOut">
              <a:rPr lang="fr-FR" smtClean="0"/>
              <a:t>22/01/2018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E94D0-0E5D-D545-89D1-849263B7CFD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864120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3991D-E2F2-1749-B82D-FB0025230E90}" type="datetimeFigureOut">
              <a:rPr lang="fr-FR" smtClean="0"/>
              <a:t>22/01/2018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A6156-C7D6-6946-AE84-06A739C59A8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533581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0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’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27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2389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2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2340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4441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0703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881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Ansible : soft</a:t>
            </a:r>
            <a:r>
              <a:rPr lang="fr-FR" baseline="0" dirty="0" smtClean="0"/>
              <a:t> libre , configuration &amp; gestion des ordinateurs, </a:t>
            </a:r>
            <a:r>
              <a:rPr lang="fr-FR" baseline="0" dirty="0" err="1" smtClean="0"/>
              <a:t>execution</a:t>
            </a:r>
            <a:r>
              <a:rPr lang="fr-FR" baseline="0" dirty="0" smtClean="0"/>
              <a:t> de taches , gestion de configuration  &amp; </a:t>
            </a:r>
            <a:r>
              <a:rPr lang="fr-FR" baseline="0" dirty="0" err="1" smtClean="0"/>
              <a:t>deploiement</a:t>
            </a:r>
            <a:r>
              <a:rPr lang="fr-FR" baseline="0" dirty="0" smtClean="0"/>
              <a:t> de logiciels </a:t>
            </a:r>
            <a:r>
              <a:rPr lang="fr-FR" baseline="0" dirty="0" err="1" smtClean="0"/>
              <a:t>multiplatorme</a:t>
            </a:r>
            <a:r>
              <a:rPr lang="fr-FR" baseline="0" dirty="0" smtClean="0"/>
              <a:t> , via </a:t>
            </a:r>
            <a:r>
              <a:rPr lang="fr-FR" baseline="0" dirty="0" err="1" smtClean="0"/>
              <a:t>ssh</a:t>
            </a:r>
            <a:r>
              <a:rPr lang="fr-FR" baseline="0" dirty="0" smtClean="0"/>
              <a:t> , YAML</a:t>
            </a:r>
          </a:p>
          <a:p>
            <a:r>
              <a:rPr lang="fr-FR" baseline="0" dirty="0" err="1" smtClean="0"/>
              <a:t>centOS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ansible</a:t>
            </a:r>
            <a:r>
              <a:rPr lang="fr-FR" baseline="0" dirty="0" smtClean="0"/>
              <a:t> : EPEL release dépôt</a:t>
            </a:r>
          </a:p>
          <a:p>
            <a:r>
              <a:rPr lang="fr-FR" baseline="0" dirty="0" err="1" smtClean="0"/>
              <a:t>premiere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yaml</a:t>
            </a:r>
            <a:r>
              <a:rPr lang="fr-FR" baseline="0" dirty="0" smtClean="0"/>
              <a:t> = contient tout , test </a:t>
            </a:r>
            <a:r>
              <a:rPr lang="fr-FR" baseline="0" dirty="0" err="1" smtClean="0"/>
              <a:t>ping</a:t>
            </a:r>
            <a:r>
              <a:rPr lang="fr-FR" baseline="0" dirty="0" smtClean="0"/>
              <a:t> , diviser selon la famille de l'OS (</a:t>
            </a:r>
            <a:r>
              <a:rPr lang="fr-FR" baseline="0" dirty="0" err="1" smtClean="0"/>
              <a:t>when</a:t>
            </a:r>
            <a:r>
              <a:rPr lang="fr-FR" baseline="0" dirty="0" smtClean="0"/>
              <a:t> condition)</a:t>
            </a:r>
          </a:p>
          <a:p>
            <a:r>
              <a:rPr lang="fr-FR" baseline="0" dirty="0" smtClean="0"/>
              <a:t>plus générique , main </a:t>
            </a:r>
            <a:r>
              <a:rPr lang="fr-FR" baseline="0" dirty="0" err="1" smtClean="0"/>
              <a:t>yaml</a:t>
            </a:r>
            <a:r>
              <a:rPr lang="fr-FR" baseline="0" dirty="0" smtClean="0"/>
              <a:t> , variable ligne de commande avec variable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7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025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Description rôles</a:t>
            </a:r>
          </a:p>
          <a:p>
            <a:endParaRPr lang="fr-FR" dirty="0" smtClean="0"/>
          </a:p>
          <a:p>
            <a:r>
              <a:rPr lang="fr-FR" dirty="0" smtClean="0"/>
              <a:t>DHCP</a:t>
            </a:r>
            <a:r>
              <a:rPr lang="fr-FR" baseline="0" dirty="0" smtClean="0"/>
              <a:t> : ligne de commande pour auto-génération des sous-dossiers.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Garde le principe</a:t>
            </a:r>
            <a:r>
              <a:rPr lang="fr-FR" baseline="0" dirty="0" smtClean="0"/>
              <a:t> du fichier principal </a:t>
            </a:r>
            <a:r>
              <a:rPr lang="fr-FR" baseline="0" dirty="0" err="1" smtClean="0"/>
              <a:t>yml</a:t>
            </a:r>
            <a:r>
              <a:rPr lang="fr-FR" baseline="0" dirty="0" smtClean="0"/>
              <a:t> </a:t>
            </a:r>
            <a:endParaRPr lang="fr-FR" dirty="0" smtClean="0"/>
          </a:p>
          <a:p>
            <a:r>
              <a:rPr lang="fr-FR" dirty="0" smtClean="0"/>
              <a:t>Vars : ensemble variables assignable</a:t>
            </a:r>
            <a:r>
              <a:rPr lang="fr-FR" baseline="0" dirty="0" smtClean="0"/>
              <a:t> en ligne de commande, utilisé dans les </a:t>
            </a:r>
            <a:r>
              <a:rPr lang="fr-FR" baseline="0" dirty="0" err="1" smtClean="0"/>
              <a:t>tasks</a:t>
            </a:r>
            <a:r>
              <a:rPr lang="fr-FR" baseline="0" dirty="0" smtClean="0"/>
              <a:t> de ce </a:t>
            </a:r>
            <a:r>
              <a:rPr lang="fr-FR" baseline="0" dirty="0" err="1" smtClean="0"/>
              <a:t>role</a:t>
            </a:r>
            <a:endParaRPr lang="fr-FR" baseline="0" dirty="0" smtClean="0"/>
          </a:p>
          <a:p>
            <a:r>
              <a:rPr lang="fr-FR" baseline="0" dirty="0" smtClean="0"/>
              <a:t>Handler : définition de tout les états d’un service.</a:t>
            </a:r>
          </a:p>
          <a:p>
            <a:r>
              <a:rPr lang="fr-FR" baseline="0" dirty="0" err="1" smtClean="0"/>
              <a:t>Tasks</a:t>
            </a:r>
            <a:r>
              <a:rPr lang="fr-FR" baseline="0" dirty="0" smtClean="0"/>
              <a:t> : Ensemble de commande </a:t>
            </a:r>
            <a:r>
              <a:rPr lang="fr-FR" baseline="0" dirty="0" err="1" smtClean="0"/>
              <a:t>ansible</a:t>
            </a:r>
            <a:r>
              <a:rPr lang="fr-FR" baseline="0" dirty="0" smtClean="0"/>
              <a:t> et/ou commande a effectué sur la machine.</a:t>
            </a:r>
          </a:p>
          <a:p>
            <a:r>
              <a:rPr lang="fr-FR" baseline="0" dirty="0" smtClean="0"/>
              <a:t>          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8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314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6920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C6FC8-11EA-DE4B-A166-363740158F4E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DE7D6-E12F-584E-AA55-56C3F4D1AF17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2C9B-54A6-A748-B639-A53EB104558A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39FA7-741D-174F-A0E8-10AB6A728A7C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3AACD-4C43-D749-B6FD-93A88EDEF7D5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A8032-9627-0342-9CFB-AD9CDB15D9B0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BDEC-B302-6A43-8A61-EBDC8763C486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14728-AB3D-F74D-9A54-FAE103CD287F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AA08-122A-8B42-9315-8B15EF09F3CB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C86F0-E6E0-D34F-B4DC-557FDC76EAEA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C55F5-1D12-CA49-84FE-C0C2DCADBE29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6C3CB-15FE-B543-9946-4635F04564EF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53700-01F3-6545-8C64-F33FD918B8D7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27EB-9D0E-794B-A31F-8236CF4033ED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9F0C3-41DF-2E47-A099-BC6EF3945BB7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55B03-EB97-9E4D-9286-9067F59DC12F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0E46D-5554-8B46-A852-E1C342B76135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84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2.xml"/><Relationship Id="rId12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diagramData" Target="../diagrams/data2.xml"/><Relationship Id="rId9" Type="http://schemas.openxmlformats.org/officeDocument/2006/relationships/diagramLayout" Target="../diagrams/layout2.xml"/><Relationship Id="rId10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8" Type="http://schemas.openxmlformats.org/officeDocument/2006/relationships/image" Target="../media/image1.tiff"/><Relationship Id="rId9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84514" y="1070513"/>
            <a:ext cx="7766936" cy="1646302"/>
          </a:xfrm>
        </p:spPr>
        <p:txBody>
          <a:bodyPr>
            <a:normAutofit fontScale="90000"/>
          </a:bodyPr>
          <a:lstStyle/>
          <a:p>
            <a:r>
              <a:rPr lang="fr-FR" sz="7200" dirty="0" smtClean="0"/>
              <a:t/>
            </a:r>
            <a:br>
              <a:rPr lang="fr-FR" sz="7200" dirty="0" smtClean="0"/>
            </a:br>
            <a:r>
              <a:rPr lang="fr-FR" sz="7200" dirty="0" smtClean="0"/>
              <a:t>Ansible Vagrant </a:t>
            </a:r>
            <a:endParaRPr lang="fr-FR" sz="72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37762" y="3410677"/>
            <a:ext cx="8213688" cy="2704289"/>
          </a:xfrm>
        </p:spPr>
        <p:txBody>
          <a:bodyPr>
            <a:normAutofit fontScale="70000" lnSpcReduction="20000"/>
          </a:bodyPr>
          <a:lstStyle/>
          <a:p>
            <a:r>
              <a:rPr lang="fr-FR" sz="2800" dirty="0" smtClean="0"/>
              <a:t>ABDENNADHER  </a:t>
            </a:r>
            <a:r>
              <a:rPr lang="fr-FR" sz="2800" dirty="0" err="1"/>
              <a:t>Raed</a:t>
            </a:r>
            <a:r>
              <a:rPr lang="fr-FR" sz="2800" dirty="0"/>
              <a:t>, DELUCINGE Jean-Etienne, </a:t>
            </a:r>
            <a:endParaRPr lang="fr-FR" sz="2800" dirty="0" smtClean="0"/>
          </a:p>
          <a:p>
            <a:r>
              <a:rPr lang="fr-FR" sz="2800" dirty="0" smtClean="0"/>
              <a:t>LIATTI </a:t>
            </a:r>
            <a:r>
              <a:rPr lang="fr-FR" sz="2800" dirty="0"/>
              <a:t>Steven, </a:t>
            </a:r>
            <a:r>
              <a:rPr lang="fr-FR" sz="2800" dirty="0" smtClean="0"/>
              <a:t>RINGOT Gaëtan</a:t>
            </a:r>
            <a:endParaRPr lang="fr-FR" sz="2800" dirty="0"/>
          </a:p>
          <a:p>
            <a:endParaRPr lang="fr-FR" sz="2800" dirty="0" smtClean="0"/>
          </a:p>
          <a:p>
            <a:r>
              <a:rPr lang="fr-FR" sz="2800" u="sng" dirty="0" smtClean="0"/>
              <a:t>Cours </a:t>
            </a:r>
            <a:r>
              <a:rPr lang="fr-FR" sz="2800" dirty="0" smtClean="0"/>
              <a:t>: Virtualisation des SI, 2017-2018</a:t>
            </a:r>
          </a:p>
          <a:p>
            <a:r>
              <a:rPr lang="fr-FR" sz="2800" u="sng" dirty="0"/>
              <a:t>Date de présentation </a:t>
            </a:r>
            <a:r>
              <a:rPr lang="fr-FR" sz="2800" dirty="0"/>
              <a:t>: 23 Janvier </a:t>
            </a:r>
            <a:r>
              <a:rPr lang="fr-FR" sz="2800" dirty="0" smtClean="0"/>
              <a:t>2018</a:t>
            </a:r>
          </a:p>
          <a:p>
            <a:r>
              <a:rPr lang="fr-FR" sz="2800" u="sng" dirty="0" smtClean="0"/>
              <a:t>Enseignant </a:t>
            </a:r>
            <a:r>
              <a:rPr lang="fr-FR" sz="2800" dirty="0" smtClean="0"/>
              <a:t>: </a:t>
            </a:r>
            <a:r>
              <a:rPr lang="fr-FR" sz="2800" dirty="0" err="1" smtClean="0"/>
              <a:t>Brero</a:t>
            </a:r>
            <a:r>
              <a:rPr lang="fr-FR" sz="2800" dirty="0" smtClean="0"/>
              <a:t> Massimo </a:t>
            </a:r>
            <a:r>
              <a:rPr lang="fr-FR" sz="2800" dirty="0" err="1" smtClean="0"/>
              <a:t>Damiano</a:t>
            </a:r>
            <a:r>
              <a:rPr lang="fr-FR" sz="2800" dirty="0" smtClean="0"/>
              <a:t> </a:t>
            </a:r>
          </a:p>
          <a:p>
            <a:r>
              <a:rPr lang="fr-FR" sz="2800" u="sng" dirty="0" smtClean="0"/>
              <a:t>Assistant </a:t>
            </a:r>
            <a:r>
              <a:rPr lang="fr-FR" sz="2800" dirty="0" smtClean="0"/>
              <a:t>: </a:t>
            </a:r>
            <a:r>
              <a:rPr lang="fr-FR" sz="2800" dirty="0" err="1" smtClean="0"/>
              <a:t>Sebastien</a:t>
            </a:r>
            <a:r>
              <a:rPr lang="fr-FR" sz="2800" dirty="0" smtClean="0"/>
              <a:t> </a:t>
            </a:r>
            <a:r>
              <a:rPr lang="fr-FR" sz="2800" dirty="0" err="1" smtClean="0"/>
              <a:t>Chassot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93345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436812" y="787782"/>
            <a:ext cx="8915400" cy="5314322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fr-FR" sz="2800" u="sng" dirty="0"/>
              <a:t>Dossier principal </a:t>
            </a:r>
            <a:r>
              <a:rPr lang="fr-FR" sz="2800" dirty="0"/>
              <a:t>: Rôle</a:t>
            </a:r>
          </a:p>
          <a:p>
            <a:pPr>
              <a:buFont typeface="Wingdings" charset="2"/>
              <a:buChar char="§"/>
            </a:pPr>
            <a:endParaRPr lang="fr-FR" sz="2800" dirty="0"/>
          </a:p>
          <a:p>
            <a:pPr lvl="1">
              <a:buFont typeface="Wingdings" charset="2"/>
              <a:buChar char="Ø"/>
            </a:pPr>
            <a:r>
              <a:rPr lang="fr-FR" sz="2400" dirty="0"/>
              <a:t>DHCP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VARS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HANDLERS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CONFIG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DEFAULTS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META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TESTS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TASKS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323012" y="1883652"/>
            <a:ext cx="466248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APACHE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HANDLERS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TASKS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 (fichier </a:t>
            </a:r>
            <a:r>
              <a:rPr lang="fr-F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yml</a:t>
            </a: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Template</a:t>
            </a:r>
          </a:p>
        </p:txBody>
      </p:sp>
    </p:spTree>
    <p:extLst>
      <p:ext uri="{BB962C8B-B14F-4D97-AF65-F5344CB8AC3E}">
        <p14:creationId xmlns:p14="http://schemas.microsoft.com/office/powerpoint/2010/main" val="137712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Intégration des deux parties </a:t>
            </a:r>
            <a:r>
              <a:rPr lang="fr-FR" dirty="0" smtClean="0"/>
              <a:t>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1511559"/>
            <a:ext cx="8915400" cy="5001207"/>
          </a:xfrm>
        </p:spPr>
        <p:txBody>
          <a:bodyPr>
            <a:noAutofit/>
          </a:bodyPr>
          <a:lstStyle/>
          <a:p>
            <a:r>
              <a:rPr lang="fr-FR" sz="2400" dirty="0" smtClean="0"/>
              <a:t>Utilisation du rôle Apache uniquement.</a:t>
            </a:r>
          </a:p>
          <a:p>
            <a:r>
              <a:rPr lang="fr-FR" sz="2400" dirty="0" smtClean="0"/>
              <a:t>Appel par commande </a:t>
            </a:r>
            <a:r>
              <a:rPr lang="fr-FR" sz="2400" dirty="0" smtClean="0"/>
              <a:t>SSH</a:t>
            </a:r>
            <a:endParaRPr lang="fr-FR" sz="2400" dirty="0"/>
          </a:p>
          <a:p>
            <a:endParaRPr lang="fr-FR" sz="100" dirty="0" smtClean="0"/>
          </a:p>
          <a:p>
            <a:pPr>
              <a:lnSpc>
                <a:spcPct val="150000"/>
              </a:lnSpc>
            </a:pPr>
            <a:r>
              <a:rPr lang="fr-FR" sz="2400" u="sng" dirty="0" smtClean="0"/>
              <a:t>Améliorations possibles </a:t>
            </a:r>
            <a:r>
              <a:rPr lang="fr-FR" sz="2400" dirty="0" smtClean="0"/>
              <a:t>:</a:t>
            </a:r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1 seule machine Vagrant + Ansible.</a:t>
            </a:r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Différenciation niveau OS + service (</a:t>
            </a:r>
            <a:r>
              <a:rPr lang="fr-FR" sz="2400" dirty="0"/>
              <a:t>V</a:t>
            </a:r>
            <a:r>
              <a:rPr lang="fr-FR" sz="2400" dirty="0" smtClean="0"/>
              <a:t>agrant)</a:t>
            </a:r>
          </a:p>
          <a:p>
            <a:pPr lvl="2">
              <a:lnSpc>
                <a:spcPct val="150000"/>
              </a:lnSpc>
            </a:pPr>
            <a:r>
              <a:rPr lang="fr-FR" sz="2200" dirty="0" smtClean="0"/>
              <a:t>Non exécution si déjà présent (fichiers).</a:t>
            </a:r>
          </a:p>
          <a:p>
            <a:pPr lvl="2">
              <a:lnSpc>
                <a:spcPct val="150000"/>
              </a:lnSpc>
            </a:pPr>
            <a:r>
              <a:rPr lang="fr-FR" sz="2200" dirty="0" smtClean="0"/>
              <a:t>Ajout </a:t>
            </a:r>
            <a:r>
              <a:rPr lang="fr-FR" sz="2200" dirty="0" smtClean="0"/>
              <a:t>installation ou mise à jour</a:t>
            </a:r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Ajout de services.</a:t>
            </a:r>
            <a:endParaRPr lang="fr-FR" sz="24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4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43784" y="1727262"/>
            <a:ext cx="7885492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DÉMONSTRATION</a:t>
            </a: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ET</a:t>
            </a: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QUESTIONS</a:t>
            </a:r>
            <a:r>
              <a:rPr lang="fr-FR" sz="3200" u="sng" dirty="0" smtClean="0">
                <a:solidFill>
                  <a:srgbClr val="31B4E6">
                    <a:lumMod val="75000"/>
                  </a:srgbClr>
                </a:solidFill>
              </a:rPr>
              <a:t>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5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Sommaire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840133646"/>
              </p:ext>
            </p:extLst>
          </p:nvPr>
        </p:nvGraphicFramePr>
        <p:xfrm>
          <a:off x="2427348" y="115290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421209297"/>
              </p:ext>
            </p:extLst>
          </p:nvPr>
        </p:nvGraphicFramePr>
        <p:xfrm>
          <a:off x="2427348" y="331064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63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u="sng" dirty="0" smtClean="0"/>
              <a:t>Tâches</a:t>
            </a:r>
            <a:r>
              <a:rPr lang="fr-FR" sz="4400" dirty="0" smtClean="0"/>
              <a:t>:</a:t>
            </a:r>
            <a:endParaRPr lang="fr-FR" sz="4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2137128"/>
            <a:ext cx="859666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Déploiement d’un </a:t>
            </a:r>
            <a:r>
              <a:rPr lang="fr-FR" sz="2800" dirty="0" err="1"/>
              <a:t>CentOS</a:t>
            </a:r>
            <a:r>
              <a:rPr lang="fr-FR" sz="2800" dirty="0"/>
              <a:t> </a:t>
            </a:r>
            <a:r>
              <a:rPr lang="fr-FR" sz="2800" dirty="0" smtClean="0"/>
              <a:t>7/Ubuntu </a:t>
            </a:r>
            <a:r>
              <a:rPr lang="fr-FR" sz="2800" dirty="0"/>
              <a:t>automatique suivant différents critères (ex utilisation en serveur </a:t>
            </a:r>
            <a:r>
              <a:rPr lang="fr-FR" sz="2800" dirty="0" smtClean="0"/>
              <a:t>WEB)</a:t>
            </a:r>
          </a:p>
          <a:p>
            <a:endParaRPr lang="fr-FR" sz="2800" dirty="0" smtClean="0"/>
          </a:p>
          <a:p>
            <a:r>
              <a:rPr lang="fr-FR" sz="2800" dirty="0" smtClean="0"/>
              <a:t>Automatisation </a:t>
            </a:r>
            <a:r>
              <a:rPr lang="fr-FR" sz="2800" dirty="0"/>
              <a:t>d’une installation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077238" y="10897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914400" y="9394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1004047" y="-1792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4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24438" y="736237"/>
            <a:ext cx="8596668" cy="1320800"/>
          </a:xfrm>
        </p:spPr>
        <p:txBody>
          <a:bodyPr/>
          <a:lstStyle/>
          <a:p>
            <a:r>
              <a:rPr lang="fr-FR" u="sng" dirty="0" smtClean="0"/>
              <a:t>Répartition des tâches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506268"/>
              </p:ext>
            </p:extLst>
          </p:nvPr>
        </p:nvGraphicFramePr>
        <p:xfrm>
          <a:off x="2966224" y="2057037"/>
          <a:ext cx="7159084" cy="4247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0070C0">
                <a:tint val="45000"/>
                <a:satMod val="400000"/>
              </a:srgbClr>
            </a:duotone>
          </a:blip>
          <a:srcRect l="27124" t="10447" r="53356" b="20749"/>
          <a:stretch/>
        </p:blipFill>
        <p:spPr>
          <a:xfrm>
            <a:off x="9983740" y="2876513"/>
            <a:ext cx="1966708" cy="257031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74372" t="8633" r="2640" b="10843"/>
          <a:stretch/>
        </p:blipFill>
        <p:spPr>
          <a:xfrm>
            <a:off x="1233270" y="3184643"/>
            <a:ext cx="1504534" cy="195406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95" y="3286770"/>
            <a:ext cx="1587858" cy="1482726"/>
          </a:xfrm>
          <a:prstGeom prst="rect">
            <a:avLst/>
          </a:prstGeom>
        </p:spPr>
      </p:pic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9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Plan réseau </a:t>
            </a:r>
            <a:r>
              <a:rPr lang="fr-FR" dirty="0" smtClean="0"/>
              <a:t>: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579" y="1765852"/>
            <a:ext cx="9393219" cy="4368260"/>
          </a:xfrm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69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déploiement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341490" y="1494453"/>
            <a:ext cx="9414555" cy="377762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fr-FR" sz="2800" dirty="0" smtClean="0"/>
              <a:t>Déploiements et configurations manuels des </a:t>
            </a:r>
            <a:r>
              <a:rPr lang="fr-FR" sz="2800" dirty="0" err="1" smtClean="0"/>
              <a:t>VMs</a:t>
            </a:r>
            <a:r>
              <a:rPr lang="fr-FR" sz="2800" dirty="0" smtClean="0"/>
              <a:t> pour </a:t>
            </a:r>
            <a:r>
              <a:rPr lang="fr-FR" sz="2800" dirty="0" smtClean="0"/>
              <a:t>commencer</a:t>
            </a:r>
            <a:endParaRPr lang="fr-FR" sz="2800" dirty="0" smtClean="0"/>
          </a:p>
          <a:p>
            <a:pPr>
              <a:spcAft>
                <a:spcPts val="600"/>
              </a:spcAft>
            </a:pPr>
            <a:r>
              <a:rPr lang="fr-FR" sz="2800" dirty="0" smtClean="0"/>
              <a:t>Contraintes du réseau </a:t>
            </a:r>
            <a:r>
              <a:rPr lang="fr-FR" sz="2800" dirty="0"/>
              <a:t>H</a:t>
            </a:r>
            <a:r>
              <a:rPr lang="fr-FR" sz="2800" dirty="0" smtClean="0"/>
              <a:t>epia (proxy</a:t>
            </a:r>
            <a:r>
              <a:rPr lang="fr-FR" sz="2800" dirty="0" smtClean="0"/>
              <a:t>)</a:t>
            </a:r>
            <a:endParaRPr lang="fr-FR" sz="2800" dirty="0" smtClean="0"/>
          </a:p>
          <a:p>
            <a:pPr>
              <a:spcAft>
                <a:spcPts val="600"/>
              </a:spcAft>
            </a:pPr>
            <a:r>
              <a:rPr lang="fr-FR" sz="2800" dirty="0" smtClean="0"/>
              <a:t>Étude d’Ansible pour le </a:t>
            </a:r>
            <a:r>
              <a:rPr lang="fr-FR" sz="2800" dirty="0" smtClean="0"/>
              <a:t>déploiement</a:t>
            </a:r>
            <a:endParaRPr lang="fr-FR" sz="2800" dirty="0" smtClean="0"/>
          </a:p>
          <a:p>
            <a:pPr>
              <a:spcAft>
                <a:spcPts val="600"/>
              </a:spcAft>
            </a:pPr>
            <a:r>
              <a:rPr lang="fr-FR" sz="2800" dirty="0" smtClean="0"/>
              <a:t>Découverte de </a:t>
            </a:r>
            <a:r>
              <a:rPr lang="fr-FR" sz="2800" dirty="0" err="1" smtClean="0"/>
              <a:t>Vagrant</a:t>
            </a:r>
            <a:endParaRPr lang="fr-FR" sz="2800" dirty="0" smtClean="0"/>
          </a:p>
          <a:p>
            <a:pPr>
              <a:spcAft>
                <a:spcPts val="600"/>
              </a:spcAft>
            </a:pPr>
            <a:r>
              <a:rPr lang="fr-FR" sz="2800" dirty="0" smtClean="0"/>
              <a:t>Demande du groupe KVM : Vagrant + </a:t>
            </a:r>
            <a:r>
              <a:rPr lang="fr-FR" sz="2800" dirty="0" err="1" smtClean="0"/>
              <a:t>libvirt</a:t>
            </a:r>
            <a:r>
              <a:rPr lang="fr-FR" sz="2800" dirty="0"/>
              <a:t> </a:t>
            </a:r>
            <a:r>
              <a:rPr lang="fr-FR" sz="2800" dirty="0" smtClean="0">
                <a:sym typeface="Wingdings" panose="05000000000000000000" pitchFamily="2" charset="2"/>
              </a:rPr>
              <a:t> </a:t>
            </a:r>
            <a:r>
              <a:rPr lang="fr-FR" sz="2800" dirty="0" smtClean="0">
                <a:sym typeface="Wingdings" panose="05000000000000000000" pitchFamily="2" charset="2"/>
              </a:rPr>
              <a:t>infructueux</a:t>
            </a:r>
            <a:endParaRPr lang="fr-FR" sz="2800" dirty="0" smtClean="0">
              <a:sym typeface="Wingdings" panose="05000000000000000000" pitchFamily="2" charset="2"/>
            </a:endParaRPr>
          </a:p>
          <a:p>
            <a:pPr>
              <a:spcAft>
                <a:spcPts val="600"/>
              </a:spcAft>
            </a:pPr>
            <a:r>
              <a:rPr lang="fr-FR" sz="2800" dirty="0" smtClean="0">
                <a:sym typeface="Wingdings" panose="05000000000000000000" pitchFamily="2" charset="2"/>
              </a:rPr>
              <a:t>Prise en main de Vagrant avec VirtualBox</a:t>
            </a:r>
            <a:endParaRPr lang="fr-FR" sz="2800" dirty="0" smtClean="0"/>
          </a:p>
          <a:p>
            <a:pPr>
              <a:spcAft>
                <a:spcPts val="600"/>
              </a:spcAft>
            </a:pPr>
            <a:endParaRPr lang="fr-FR" sz="28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0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u="sng" dirty="0" smtClean="0"/>
              <a:t>Déploiement avec Vagrant</a:t>
            </a:r>
            <a:endParaRPr lang="fr-CH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89212" y="1648408"/>
            <a:ext cx="8915400" cy="469640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CH" sz="2800" dirty="0" smtClean="0"/>
              <a:t>Vagrant Cloud : images prêtes à </a:t>
            </a:r>
            <a:r>
              <a:rPr lang="fr-CH" sz="2800" dirty="0" smtClean="0"/>
              <a:t>l’emploi</a:t>
            </a:r>
            <a:endParaRPr lang="fr-CH" sz="2800" dirty="0" smtClean="0"/>
          </a:p>
          <a:p>
            <a:pPr>
              <a:spcAft>
                <a:spcPts val="600"/>
              </a:spcAft>
            </a:pPr>
            <a:r>
              <a:rPr lang="fr-CH" sz="2800" dirty="0" err="1" smtClean="0"/>
              <a:t>Vagrantfile</a:t>
            </a:r>
            <a:r>
              <a:rPr lang="fr-CH" sz="2800" dirty="0" smtClean="0"/>
              <a:t> : de multiples </a:t>
            </a:r>
            <a:r>
              <a:rPr lang="fr-CH" sz="2800" dirty="0" smtClean="0"/>
              <a:t>configurations</a:t>
            </a:r>
            <a:endParaRPr lang="fr-CH" sz="2800" dirty="0" smtClean="0"/>
          </a:p>
          <a:p>
            <a:pPr>
              <a:spcAft>
                <a:spcPts val="600"/>
              </a:spcAft>
            </a:pPr>
            <a:r>
              <a:rPr lang="fr-CH" sz="2800" dirty="0"/>
              <a:t>Incompatibilité entre versions SSH </a:t>
            </a:r>
            <a:endParaRPr lang="fr-CH" sz="2800" dirty="0" smtClean="0"/>
          </a:p>
          <a:p>
            <a:pPr marL="0" indent="0">
              <a:spcAft>
                <a:spcPts val="600"/>
              </a:spcAft>
              <a:buNone/>
            </a:pPr>
            <a:r>
              <a:rPr lang="fr-CH" sz="2800" dirty="0"/>
              <a:t>	</a:t>
            </a:r>
            <a:r>
              <a:rPr lang="fr-CH" sz="2800" dirty="0" smtClean="0"/>
              <a:t>			</a:t>
            </a:r>
            <a:r>
              <a:rPr lang="fr-CH" sz="2800" dirty="0" smtClean="0"/>
              <a:t>(</a:t>
            </a:r>
            <a:r>
              <a:rPr lang="fr-CH" sz="2800" dirty="0"/>
              <a:t>CentOS et </a:t>
            </a:r>
            <a:r>
              <a:rPr lang="fr-CH" sz="2800" dirty="0" err="1"/>
              <a:t>Xubuntu</a:t>
            </a:r>
            <a:r>
              <a:rPr lang="fr-CH" sz="2800" dirty="0"/>
              <a:t> </a:t>
            </a:r>
            <a:r>
              <a:rPr lang="fr-CH" sz="2800" dirty="0" err="1"/>
              <a:t>Hepia</a:t>
            </a:r>
            <a:r>
              <a:rPr lang="fr-CH" sz="2800" dirty="0" smtClean="0"/>
              <a:t>)</a:t>
            </a:r>
            <a:endParaRPr lang="fr-CH" sz="2800" dirty="0" smtClean="0"/>
          </a:p>
          <a:p>
            <a:pPr>
              <a:spcAft>
                <a:spcPts val="600"/>
              </a:spcAft>
            </a:pPr>
            <a:r>
              <a:rPr lang="fr-CH" sz="2800" dirty="0" smtClean="0"/>
              <a:t>Vagrant + </a:t>
            </a:r>
            <a:r>
              <a:rPr lang="fr-CH" sz="2800" dirty="0" err="1" smtClean="0"/>
              <a:t>shell</a:t>
            </a:r>
            <a:r>
              <a:rPr lang="fr-CH" sz="2800" dirty="0" smtClean="0"/>
              <a:t> scripts : </a:t>
            </a:r>
            <a:endParaRPr lang="fr-CH" sz="2800" dirty="0" smtClean="0"/>
          </a:p>
          <a:p>
            <a:pPr marL="0" indent="0">
              <a:spcAft>
                <a:spcPts val="600"/>
              </a:spcAft>
              <a:buNone/>
            </a:pPr>
            <a:r>
              <a:rPr lang="fr-CH" sz="2800" dirty="0"/>
              <a:t>	</a:t>
            </a:r>
            <a:r>
              <a:rPr lang="fr-CH" sz="2800" dirty="0" smtClean="0"/>
              <a:t>			</a:t>
            </a:r>
            <a:r>
              <a:rPr lang="fr-CH" sz="2800" dirty="0"/>
              <a:t>D</a:t>
            </a:r>
            <a:r>
              <a:rPr lang="fr-CH" sz="2800" dirty="0" smtClean="0"/>
              <a:t>éploiements </a:t>
            </a:r>
            <a:r>
              <a:rPr lang="fr-CH" sz="2800" dirty="0" smtClean="0"/>
              <a:t>en un clin d’œil </a:t>
            </a:r>
            <a:endParaRPr lang="fr-CH" sz="2800" dirty="0"/>
          </a:p>
          <a:p>
            <a:pPr>
              <a:spcAft>
                <a:spcPts val="600"/>
              </a:spcAft>
            </a:pPr>
            <a:r>
              <a:rPr lang="fr-CH" sz="2800" dirty="0" smtClean="0"/>
              <a:t>Déploiement de </a:t>
            </a:r>
            <a:r>
              <a:rPr lang="fr-CH" sz="2800" dirty="0" err="1" smtClean="0"/>
              <a:t>VMs</a:t>
            </a:r>
            <a:r>
              <a:rPr lang="fr-CH" sz="2800" dirty="0" smtClean="0"/>
              <a:t> pour le groupe Monitoring</a:t>
            </a:r>
            <a:endParaRPr lang="fr-CH" sz="28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81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configuration </a:t>
            </a:r>
            <a:r>
              <a:rPr lang="fr-FR" dirty="0" smtClean="0"/>
              <a:t>: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432934" y="1543955"/>
            <a:ext cx="9759066" cy="4753778"/>
          </a:xfrm>
        </p:spPr>
        <p:txBody>
          <a:bodyPr>
            <a:noAutofit/>
          </a:bodyPr>
          <a:lstStyle/>
          <a:p>
            <a:r>
              <a:rPr lang="fr-FR" sz="2800" dirty="0" smtClean="0"/>
              <a:t>Introduction </a:t>
            </a:r>
            <a:r>
              <a:rPr lang="fr-FR" sz="2800" dirty="0" err="1" smtClean="0"/>
              <a:t>Ansible</a:t>
            </a:r>
            <a:endParaRPr lang="fr-FR" sz="2800" dirty="0" smtClean="0"/>
          </a:p>
          <a:p>
            <a:r>
              <a:rPr lang="fr-FR" sz="2800" dirty="0" smtClean="0"/>
              <a:t>Installation </a:t>
            </a:r>
            <a:r>
              <a:rPr lang="fr-FR" sz="2800" dirty="0" err="1" smtClean="0"/>
              <a:t>CentOS</a:t>
            </a:r>
            <a:r>
              <a:rPr lang="fr-FR" sz="2800" dirty="0" smtClean="0"/>
              <a:t> </a:t>
            </a:r>
            <a:r>
              <a:rPr lang="fr-FR" sz="2800" dirty="0" smtClean="0"/>
              <a:t>+ Ansible pour la partie « serveur </a:t>
            </a:r>
            <a:r>
              <a:rPr lang="fr-FR" sz="2800" dirty="0" smtClean="0"/>
              <a:t>»</a:t>
            </a:r>
            <a:endParaRPr lang="fr-FR" sz="2800" dirty="0" smtClean="0"/>
          </a:p>
          <a:p>
            <a:r>
              <a:rPr lang="fr-FR" sz="2800" dirty="0" smtClean="0"/>
              <a:t>Problème de connexion SSH (échange de clés</a:t>
            </a:r>
            <a:r>
              <a:rPr lang="fr-FR" sz="2800" dirty="0" smtClean="0"/>
              <a:t>).</a:t>
            </a:r>
            <a:endParaRPr lang="fr-FR" sz="2800" dirty="0" smtClean="0"/>
          </a:p>
          <a:p>
            <a:r>
              <a:rPr lang="fr-FR" sz="2800" dirty="0" smtClean="0"/>
              <a:t>Partie sans rôles </a:t>
            </a:r>
            <a:r>
              <a:rPr lang="fr-FR" sz="2800" dirty="0" err="1" smtClean="0"/>
              <a:t>CentOS</a:t>
            </a:r>
            <a:r>
              <a:rPr lang="fr-FR" sz="2800" dirty="0" smtClean="0"/>
              <a:t> </a:t>
            </a:r>
            <a:r>
              <a:rPr lang="fr-FR" sz="2800" dirty="0"/>
              <a:t>et </a:t>
            </a:r>
            <a:r>
              <a:rPr lang="fr-FR" sz="2800" dirty="0" smtClean="0"/>
              <a:t>Ubuntu.</a:t>
            </a:r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Configuration de type « étudiant »</a:t>
            </a:r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Différenciation entre les familles d’OS.</a:t>
            </a:r>
          </a:p>
          <a:p>
            <a:pPr lvl="2">
              <a:lnSpc>
                <a:spcPct val="150000"/>
              </a:lnSpc>
            </a:pPr>
            <a:r>
              <a:rPr lang="fr-FR" sz="2000" dirty="0"/>
              <a:t>Appel </a:t>
            </a:r>
            <a:r>
              <a:rPr lang="fr-FR" sz="2000" dirty="0" smtClean="0"/>
              <a:t>d’autres </a:t>
            </a:r>
            <a:r>
              <a:rPr lang="fr-FR" sz="2000" dirty="0"/>
              <a:t>fichiers </a:t>
            </a:r>
            <a:r>
              <a:rPr lang="fr-FR" sz="2000" dirty="0" err="1" smtClean="0"/>
              <a:t>yml</a:t>
            </a:r>
            <a:endParaRPr lang="fr-FR" sz="2000" dirty="0" smtClean="0"/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Intégration des variables.</a:t>
            </a:r>
            <a:endParaRPr lang="fr-FR" sz="24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7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Utilisation des rôles </a:t>
            </a:r>
            <a:r>
              <a:rPr lang="fr-FR" dirty="0" smtClean="0"/>
              <a:t>: Services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1769640"/>
            <a:ext cx="9163646" cy="3735421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fr-FR" sz="3200" dirty="0" smtClean="0"/>
              <a:t>Description d’un rôle :</a:t>
            </a:r>
          </a:p>
          <a:p>
            <a:pPr lvl="1">
              <a:lnSpc>
                <a:spcPct val="150000"/>
              </a:lnSpc>
            </a:pPr>
            <a:r>
              <a:rPr lang="fr-FR" sz="2800" dirty="0" smtClean="0"/>
              <a:t>Automatisation </a:t>
            </a:r>
            <a:r>
              <a:rPr lang="fr-FR" sz="2800" dirty="0" smtClean="0"/>
              <a:t>de chargement pour </a:t>
            </a:r>
            <a:r>
              <a:rPr lang="fr-FR" sz="2800" dirty="0" smtClean="0"/>
              <a:t>certains fichiers.</a:t>
            </a:r>
          </a:p>
          <a:p>
            <a:pPr lvl="1">
              <a:lnSpc>
                <a:spcPct val="150000"/>
              </a:lnSpc>
            </a:pPr>
            <a:r>
              <a:rPr lang="fr-FR" sz="2800" dirty="0" smtClean="0"/>
              <a:t>Basé sur une structure connue</a:t>
            </a:r>
          </a:p>
          <a:p>
            <a:pPr lvl="1">
              <a:lnSpc>
                <a:spcPct val="150000"/>
              </a:lnSpc>
            </a:pPr>
            <a:r>
              <a:rPr lang="fr-FR" sz="2800" dirty="0" smtClean="0"/>
              <a:t>Facilité de partage avec d’autres utilisateurs.</a:t>
            </a:r>
            <a:endParaRPr lang="fr-FR" sz="2800" dirty="0" smtClean="0">
              <a:solidFill>
                <a:srgbClr val="FF0000"/>
              </a:solidFill>
            </a:endParaRPr>
          </a:p>
          <a:p>
            <a:endParaRPr lang="fr-FR" sz="2000" dirty="0" smtClean="0"/>
          </a:p>
          <a:p>
            <a:endParaRPr lang="fr-FR" sz="2000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18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olute">
  <a:themeElements>
    <a:clrScheme name="Volute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Volut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Volute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557</TotalTime>
  <Words>403</Words>
  <Application>Microsoft Macintosh PowerPoint</Application>
  <PresentationFormat>Grand écran</PresentationFormat>
  <Paragraphs>119</Paragraphs>
  <Slides>12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Calibri</vt:lpstr>
      <vt:lpstr>Century Gothic</vt:lpstr>
      <vt:lpstr>Wingdings</vt:lpstr>
      <vt:lpstr>Wingdings 3</vt:lpstr>
      <vt:lpstr>Arial</vt:lpstr>
      <vt:lpstr>Volute</vt:lpstr>
      <vt:lpstr> Ansible Vagrant </vt:lpstr>
      <vt:lpstr>Sommaire :</vt:lpstr>
      <vt:lpstr>Tâches:</vt:lpstr>
      <vt:lpstr>Répartition des tâches :</vt:lpstr>
      <vt:lpstr>Plan réseau :</vt:lpstr>
      <vt:lpstr>Partie déploiement</vt:lpstr>
      <vt:lpstr>Déploiement avec Vagrant</vt:lpstr>
      <vt:lpstr>Partie configuration : </vt:lpstr>
      <vt:lpstr>Utilisation des rôles : Services</vt:lpstr>
      <vt:lpstr>Présentation PowerPoint</vt:lpstr>
      <vt:lpstr>Intégration des deux parties :</vt:lpstr>
      <vt:lpstr>Présentation PowerPoint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7 : </dc:title>
  <dc:creator>Ringot Gaëtan</dc:creator>
  <cp:lastModifiedBy>Ringot Gaëtan</cp:lastModifiedBy>
  <cp:revision>80</cp:revision>
  <cp:lastPrinted>2018-01-22T17:18:47Z</cp:lastPrinted>
  <dcterms:created xsi:type="dcterms:W3CDTF">2018-01-16T12:28:39Z</dcterms:created>
  <dcterms:modified xsi:type="dcterms:W3CDTF">2018-01-22T17:25:32Z</dcterms:modified>
</cp:coreProperties>
</file>

<file path=docProps/thumbnail.jpeg>
</file>